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2.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88" r:id="rId5"/>
    <p:sldMasterId id="2147486496" r:id="rId6"/>
    <p:sldMasterId id="2147483738" r:id="rId7"/>
  </p:sldMasterIdLst>
  <p:notesMasterIdLst>
    <p:notesMasterId r:id="rId14"/>
  </p:notesMasterIdLst>
  <p:sldIdLst>
    <p:sldId id="258" r:id="rId8"/>
    <p:sldId id="271" r:id="rId9"/>
    <p:sldId id="266" r:id="rId10"/>
    <p:sldId id="270" r:id="rId11"/>
    <p:sldId id="269"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84925F-96A0-4ACE-8A21-70712DCCC67E}" v="357" dt="2023-08-08T18:34:14.554"/>
    <p1510:client id="{CDF9CCCD-8049-4450-99C9-0CF1958E2618}" v="87" dt="2023-08-08T18:39:59.075"/>
    <p1510:client id="{E37503DD-80DB-3581-E0DB-2C5375E23967}" v="98" dt="2023-11-01T22:08:46.5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65" autoAdjust="0"/>
    <p:restoredTop sz="94660"/>
  </p:normalViewPr>
  <p:slideViewPr>
    <p:cSldViewPr snapToGrid="0">
      <p:cViewPr varScale="1">
        <p:scale>
          <a:sx n="115" d="100"/>
          <a:sy n="115" d="100"/>
        </p:scale>
        <p:origin x="224"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3.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rrie Miller (Microsoft)" userId="S::korrie.miller@studentambassadors.com::9a416df5-5f19-4c27-955f-b35953da2a43" providerId="AD" clId="Web-{E37503DD-80DB-3581-E0DB-2C5375E23967}"/>
    <pc:docChg chg="modSld">
      <pc:chgData name="Korrie Miller (Microsoft)" userId="S::korrie.miller@studentambassadors.com::9a416df5-5f19-4c27-955f-b35953da2a43" providerId="AD" clId="Web-{E37503DD-80DB-3581-E0DB-2C5375E23967}" dt="2023-11-01T22:08:46.574" v="57" actId="20577"/>
      <pc:docMkLst>
        <pc:docMk/>
      </pc:docMkLst>
      <pc:sldChg chg="modSp">
        <pc:chgData name="Korrie Miller (Microsoft)" userId="S::korrie.miller@studentambassadors.com::9a416df5-5f19-4c27-955f-b35953da2a43" providerId="AD" clId="Web-{E37503DD-80DB-3581-E0DB-2C5375E23967}" dt="2023-11-01T22:08:46.574" v="57" actId="20577"/>
        <pc:sldMkLst>
          <pc:docMk/>
          <pc:sldMk cId="993253594" sldId="260"/>
        </pc:sldMkLst>
        <pc:spChg chg="mod">
          <ac:chgData name="Korrie Miller (Microsoft)" userId="S::korrie.miller@studentambassadors.com::9a416df5-5f19-4c27-955f-b35953da2a43" providerId="AD" clId="Web-{E37503DD-80DB-3581-E0DB-2C5375E23967}" dt="2023-11-01T22:08:46.574" v="57" actId="20577"/>
          <ac:spMkLst>
            <pc:docMk/>
            <pc:sldMk cId="993253594" sldId="260"/>
            <ac:spMk id="2" creationId="{059D66D6-5BE7-779D-830D-1E3231C481AC}"/>
          </ac:spMkLst>
        </pc:spChg>
      </pc:sldChg>
    </pc:docChg>
  </pc:docChgLst>
</pc:chgInfo>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BBE32-1E64-4788-B6D9-7E3C90C01237}" type="datetimeFigureOut">
              <a:t>5/26/24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F1E70C-2E18-4DA7-922B-0571778FDAD1}" type="slidenum">
              <a:t>‹#›</a:t>
            </a:fld>
            <a:endParaRPr lang="en-US"/>
          </a:p>
        </p:txBody>
      </p:sp>
    </p:spTree>
    <p:extLst>
      <p:ext uri="{BB962C8B-B14F-4D97-AF65-F5344CB8AC3E}">
        <p14:creationId xmlns:p14="http://schemas.microsoft.com/office/powerpoint/2010/main" val="1282917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5/26/24 2:36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09625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5/26/24 2:36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5078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5/26/24 2:36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6802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5/26/24 2:36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3627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5/26/24 2:36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44530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5/26/24 2:36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07167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16.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883802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485471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851050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069940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831747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473714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989162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2453380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27404242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698175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7890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26908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332767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642495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414905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9530926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60009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617077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6614786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9313775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2182135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447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73194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32155328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679025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006860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D59D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C2208ED-1531-486A-A671-D18711B4782D}"/>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29947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E518E51A-B762-46B9-8ACA-83E3830AAE76}"/>
              </a:ext>
            </a:extLst>
          </p:cNvPr>
          <p:cNvPicPr>
            <a:picLocks noChangeAspect="1"/>
          </p:cNvPicPr>
          <p:nvPr userDrawn="1"/>
        </p:nvPicPr>
        <p:blipFill>
          <a:blip r:embed="rId3"/>
          <a:srcRect/>
          <a:stretch/>
        </p:blipFill>
        <p:spPr>
          <a:xfrm>
            <a:off x="0" y="0"/>
            <a:ext cx="12191999" cy="6857998"/>
          </a:xfrm>
          <a:prstGeom prst="rect">
            <a:avLst/>
          </a:prstGeom>
        </p:spPr>
      </p:pic>
      <p:pic>
        <p:nvPicPr>
          <p:cNvPr id="8" name="Picture 7">
            <a:extLst>
              <a:ext uri="{FF2B5EF4-FFF2-40B4-BE49-F238E27FC236}">
                <a16:creationId xmlns:a16="http://schemas.microsoft.com/office/drawing/2014/main" id="{E14C85D9-4644-4CC6-A5E3-30EE1FFD160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41097" y="2917914"/>
            <a:ext cx="4023360" cy="1112711"/>
          </a:xfrm>
          <a:prstGeom prst="rect">
            <a:avLst/>
          </a:prstGeom>
        </p:spPr>
      </p:pic>
    </p:spTree>
    <p:extLst>
      <p:ext uri="{BB962C8B-B14F-4D97-AF65-F5344CB8AC3E}">
        <p14:creationId xmlns:p14="http://schemas.microsoft.com/office/powerpoint/2010/main" val="3787708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1_Title Only without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92280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2_Title Only with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236988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2E43-C24A-44D1-B3B3-42A6BD52F1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10385B-4E4D-4C5E-A5E7-EEDF1DC799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0F359B-AB86-416C-83BB-68F2BE613610}"/>
              </a:ext>
            </a:extLst>
          </p:cNvPr>
          <p:cNvSpPr>
            <a:spLocks noGrp="1"/>
          </p:cNvSpPr>
          <p:nvPr>
            <p:ph type="dt" sz="half" idx="10"/>
          </p:nvPr>
        </p:nvSpPr>
        <p:spPr/>
        <p:txBody>
          <a:bodyPr/>
          <a:lstStyle/>
          <a:p>
            <a:fld id="{B8B0F8FD-A226-4DF0-8618-5FEE9341816F}" type="datetimeFigureOut">
              <a:rPr lang="en-US" smtClean="0"/>
              <a:t>5/26/24</a:t>
            </a:fld>
            <a:endParaRPr lang="en-US"/>
          </a:p>
        </p:txBody>
      </p:sp>
      <p:sp>
        <p:nvSpPr>
          <p:cNvPr id="5" name="Footer Placeholder 4">
            <a:extLst>
              <a:ext uri="{FF2B5EF4-FFF2-40B4-BE49-F238E27FC236}">
                <a16:creationId xmlns:a16="http://schemas.microsoft.com/office/drawing/2014/main" id="{EF3B5127-B88C-42AC-83A0-62F7EA3394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EEFB3-A9F1-4788-B62C-B6391352DF4A}"/>
              </a:ext>
            </a:extLst>
          </p:cNvPr>
          <p:cNvSpPr>
            <a:spLocks noGrp="1"/>
          </p:cNvSpPr>
          <p:nvPr>
            <p:ph type="sldNum" sz="quarter" idx="12"/>
          </p:nvPr>
        </p:nvSpPr>
        <p:spPr/>
        <p:txBody>
          <a:bodyPr/>
          <a:lstStyle/>
          <a:p>
            <a:fld id="{21BE6A27-90B0-4D47-A327-9B1AA4C92AD9}" type="slidenum">
              <a:rPr lang="en-US" smtClean="0"/>
              <a:t>‹#›</a:t>
            </a:fld>
            <a:endParaRPr lang="en-US"/>
          </a:p>
        </p:txBody>
      </p:sp>
    </p:spTree>
    <p:extLst>
      <p:ext uri="{BB962C8B-B14F-4D97-AF65-F5344CB8AC3E}">
        <p14:creationId xmlns:p14="http://schemas.microsoft.com/office/powerpoint/2010/main" val="3457538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582864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4048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039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1178022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2_Light Text">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1E899DE2-9058-42EB-B746-EF2615178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851779" cy="6858000"/>
          </a:xfrm>
          <a:prstGeom prst="rect">
            <a:avLst/>
          </a:prstGeom>
        </p:spPr>
      </p:pic>
      <p:sp>
        <p:nvSpPr>
          <p:cNvPr id="12" name="Legal">
            <a:extLst>
              <a:ext uri="{FF2B5EF4-FFF2-40B4-BE49-F238E27FC236}">
                <a16:creationId xmlns:a16="http://schemas.microsoft.com/office/drawing/2014/main" id="{2A69C948-7312-4669-917C-EFA5A062893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solidFill>
                  <a:schemeClr val="bg1"/>
                </a:solidFill>
                <a:latin typeface="+mj-lt"/>
              </a:rPr>
              <a:t>© COPYRIGHT MICROSOFT CORPORATION. ALL RIGHTS RESERVED.</a:t>
            </a:r>
          </a:p>
        </p:txBody>
      </p:sp>
      <p:sp>
        <p:nvSpPr>
          <p:cNvPr id="15" name="Page Title">
            <a:extLst>
              <a:ext uri="{FF2B5EF4-FFF2-40B4-BE49-F238E27FC236}">
                <a16:creationId xmlns:a16="http://schemas.microsoft.com/office/drawing/2014/main" id="{52017163-3187-4026-8E69-DF296273B501}"/>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19" name="Section Title">
            <a:extLst>
              <a:ext uri="{FF2B5EF4-FFF2-40B4-BE49-F238E27FC236}">
                <a16:creationId xmlns:a16="http://schemas.microsoft.com/office/drawing/2014/main" id="{10C69405-C50E-41E2-B25B-497C9F063D3B}"/>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Tree>
    <p:extLst>
      <p:ext uri="{BB962C8B-B14F-4D97-AF65-F5344CB8AC3E}">
        <p14:creationId xmlns:p14="http://schemas.microsoft.com/office/powerpoint/2010/main" val="310715868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1584">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3_Dark Blank">
  <p:cSld name="4_Dark Blank">
    <p:spTree>
      <p:nvGrpSpPr>
        <p:cNvPr id="1" name="Shape 16"/>
        <p:cNvGrpSpPr/>
        <p:nvPr/>
      </p:nvGrpSpPr>
      <p:grpSpPr>
        <a:xfrm>
          <a:off x="0" y="0"/>
          <a:ext cx="0" cy="0"/>
          <a:chOff x="0" y="0"/>
          <a:chExt cx="0" cy="0"/>
        </a:xfrm>
      </p:grpSpPr>
      <p:pic>
        <p:nvPicPr>
          <p:cNvPr id="17" name="Google Shape;17;p13"/>
          <p:cNvPicPr preferRelativeResize="0"/>
          <p:nvPr/>
        </p:nvPicPr>
        <p:blipFill rotWithShape="1">
          <a:blip r:embed="rId2">
            <a:alphaModFix/>
          </a:blip>
          <a:srcRect/>
          <a:stretch/>
        </p:blipFill>
        <p:spPr>
          <a:xfrm>
            <a:off x="0" y="0"/>
            <a:ext cx="12192000" cy="1600200"/>
          </a:xfrm>
          <a:prstGeom prst="rect">
            <a:avLst/>
          </a:prstGeom>
          <a:noFill/>
          <a:ln>
            <a:noFill/>
          </a:ln>
        </p:spPr>
      </p:pic>
      <p:sp>
        <p:nvSpPr>
          <p:cNvPr id="18" name="Google Shape;18;p13"/>
          <p:cNvSpPr txBox="1">
            <a:spLocks noGrp="1"/>
          </p:cNvSpPr>
          <p:nvPr>
            <p:ph type="body" idx="1"/>
          </p:nvPr>
        </p:nvSpPr>
        <p:spPr>
          <a:xfrm>
            <a:off x="609601" y="685800"/>
            <a:ext cx="3643314" cy="236609"/>
          </a:xfrm>
          <a:prstGeom prst="rect">
            <a:avLst/>
          </a:prstGeom>
          <a:noFill/>
          <a:ln>
            <a:noFill/>
          </a:ln>
        </p:spPr>
        <p:txBody>
          <a:bodyPr spcFirstLastPara="1" wrap="square" lIns="0" tIns="45700" rIns="0" bIns="45700" anchor="t" anchorCtr="0">
            <a:noAutofit/>
          </a:bodyPr>
          <a:lstStyle>
            <a:lvl1pPr marL="457200" lvl="0" indent="-365760" algn="l">
              <a:lnSpc>
                <a:spcPct val="90000"/>
              </a:lnSpc>
              <a:spcBef>
                <a:spcPts val="1000"/>
              </a:spcBef>
              <a:spcAft>
                <a:spcPts val="0"/>
              </a:spcAft>
              <a:buClr>
                <a:schemeClr val="lt1"/>
              </a:buClr>
              <a:buSzPts val="2160"/>
              <a:buChar char="•"/>
              <a:defRPr sz="24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3"/>
          <p:cNvSpPr txBox="1">
            <a:spLocks noGrp="1"/>
          </p:cNvSpPr>
          <p:nvPr>
            <p:ph type="body" idx="2"/>
          </p:nvPr>
        </p:nvSpPr>
        <p:spPr>
          <a:xfrm>
            <a:off x="609600" y="342900"/>
            <a:ext cx="3643314" cy="236609"/>
          </a:xfrm>
          <a:prstGeom prst="rect">
            <a:avLst/>
          </a:prstGeom>
          <a:noFill/>
          <a:ln>
            <a:noFill/>
          </a:ln>
        </p:spPr>
        <p:txBody>
          <a:bodyPr spcFirstLastPara="1" wrap="square" lIns="0" tIns="45700" rIns="0" bIns="45700" anchor="t" anchorCtr="0">
            <a:normAutofit/>
          </a:bodyPr>
          <a:lstStyle>
            <a:lvl1pPr marL="457200" lvl="0" indent="-285750" algn="l">
              <a:lnSpc>
                <a:spcPct val="90000"/>
              </a:lnSpc>
              <a:spcBef>
                <a:spcPts val="1000"/>
              </a:spcBef>
              <a:spcAft>
                <a:spcPts val="0"/>
              </a:spcAft>
              <a:buClr>
                <a:schemeClr val="lt1"/>
              </a:buClr>
              <a:buSzPts val="900"/>
              <a:buChar char="•"/>
              <a:defRPr sz="10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3"/>
          <p:cNvSpPr txBox="1">
            <a:spLocks noGrp="1"/>
          </p:cNvSpPr>
          <p:nvPr>
            <p:ph type="sldNum" idx="12"/>
          </p:nvPr>
        </p:nvSpPr>
        <p:spPr>
          <a:xfrm>
            <a:off x="11149781" y="342900"/>
            <a:ext cx="432619" cy="236609"/>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047529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age title long text">
    <p:spTree>
      <p:nvGrpSpPr>
        <p:cNvPr id="1" name=""/>
        <p:cNvGrpSpPr/>
        <p:nvPr/>
      </p:nvGrpSpPr>
      <p:grpSpPr>
        <a:xfrm>
          <a:off x="0" y="0"/>
          <a:ext cx="0" cy="0"/>
          <a:chOff x="0" y="0"/>
          <a:chExt cx="0" cy="0"/>
        </a:xfrm>
      </p:grpSpPr>
      <p:sp>
        <p:nvSpPr>
          <p:cNvPr id="8" name="Section Title">
            <a:extLst>
              <a:ext uri="{FF2B5EF4-FFF2-40B4-BE49-F238E27FC236}">
                <a16:creationId xmlns:a16="http://schemas.microsoft.com/office/drawing/2014/main" id="{41602295-92E6-4999-B91A-0DA68D46237E}"/>
              </a:ext>
            </a:extLst>
          </p:cNvPr>
          <p:cNvSpPr>
            <a:spLocks noGrp="1"/>
          </p:cNvSpPr>
          <p:nvPr>
            <p:ph type="body" sz="quarter" idx="13" hasCustomPrompt="1"/>
          </p:nvPr>
        </p:nvSpPr>
        <p:spPr>
          <a:xfrm>
            <a:off x="609600" y="342900"/>
            <a:ext cx="3643314" cy="236609"/>
          </a:xfrm>
        </p:spPr>
        <p:txBody>
          <a:bodyPr>
            <a:noAutofit/>
          </a:bodyPr>
          <a:lstStyle>
            <a:lvl1pPr>
              <a:defRPr sz="1000">
                <a:latin typeface="+mj-lt"/>
              </a:defRPr>
            </a:lvl1pPr>
          </a:lstStyle>
          <a:p>
            <a:pPr lvl="0"/>
            <a:r>
              <a:rPr lang="en-US" dirty="0"/>
              <a:t>SECTION</a:t>
            </a:r>
          </a:p>
        </p:txBody>
      </p:sp>
      <p:sp>
        <p:nvSpPr>
          <p:cNvPr id="11" name="Page Title">
            <a:extLst>
              <a:ext uri="{FF2B5EF4-FFF2-40B4-BE49-F238E27FC236}">
                <a16:creationId xmlns:a16="http://schemas.microsoft.com/office/drawing/2014/main" id="{5C44B510-FE46-4A9B-BD0F-3BAC004384A9}"/>
              </a:ext>
            </a:extLst>
          </p:cNvPr>
          <p:cNvSpPr>
            <a:spLocks noGrp="1"/>
          </p:cNvSpPr>
          <p:nvPr>
            <p:ph type="body" sz="quarter" idx="14" hasCustomPrompt="1"/>
          </p:nvPr>
        </p:nvSpPr>
        <p:spPr>
          <a:xfrm>
            <a:off x="609601" y="685800"/>
            <a:ext cx="3643314" cy="236609"/>
          </a:xfrm>
        </p:spPr>
        <p:txBody>
          <a:bodyPr>
            <a:noAutofit/>
          </a:bodyPr>
          <a:lstStyle>
            <a:lvl1pPr>
              <a:defRPr sz="2400">
                <a:latin typeface="+mj-lt"/>
              </a:defRPr>
            </a:lvl1pPr>
          </a:lstStyle>
          <a:p>
            <a:pPr lvl="0"/>
            <a:r>
              <a:rPr lang="en-US" dirty="0"/>
              <a:t>Page title</a:t>
            </a:r>
          </a:p>
        </p:txBody>
      </p:sp>
      <p:sp>
        <p:nvSpPr>
          <p:cNvPr id="16" name="Body Copy">
            <a:extLst>
              <a:ext uri="{FF2B5EF4-FFF2-40B4-BE49-F238E27FC236}">
                <a16:creationId xmlns:a16="http://schemas.microsoft.com/office/drawing/2014/main" id="{1CA9DAFC-B9CE-47D3-B65D-6766DA58AC8A}"/>
              </a:ext>
            </a:extLst>
          </p:cNvPr>
          <p:cNvSpPr>
            <a:spLocks noGrp="1"/>
          </p:cNvSpPr>
          <p:nvPr>
            <p:ph type="body" sz="quarter" idx="15" hasCustomPrompt="1"/>
          </p:nvPr>
        </p:nvSpPr>
        <p:spPr>
          <a:xfrm>
            <a:off x="609600" y="1208086"/>
            <a:ext cx="3643314" cy="3130552"/>
          </a:xfrm>
        </p:spPr>
        <p:txBody>
          <a:bodyPr>
            <a:noAutofit/>
          </a:bodyPr>
          <a:lstStyle>
            <a:lvl1pPr>
              <a:lnSpc>
                <a:spcPts val="1200"/>
              </a:lnSpc>
              <a:spcBef>
                <a:spcPts val="600"/>
              </a:spcBef>
              <a:defRPr sz="800">
                <a:latin typeface="+mn-lt"/>
              </a:defRPr>
            </a:lvl1pPr>
          </a:lstStyle>
          <a:p>
            <a:pPr lvl="0"/>
            <a:r>
              <a:rPr lang="en-US" dirty="0"/>
              <a:t>Text</a:t>
            </a:r>
          </a:p>
        </p:txBody>
      </p:sp>
      <p:sp>
        <p:nvSpPr>
          <p:cNvPr id="6" name="Slide Number">
            <a:extLst>
              <a:ext uri="{FF2B5EF4-FFF2-40B4-BE49-F238E27FC236}">
                <a16:creationId xmlns:a16="http://schemas.microsoft.com/office/drawing/2014/main" id="{C0E990D9-2E36-4298-A5A8-D927455E276D}"/>
              </a:ext>
            </a:extLst>
          </p:cNvPr>
          <p:cNvSpPr>
            <a:spLocks noGrp="1"/>
          </p:cNvSpPr>
          <p:nvPr>
            <p:ph type="sldNum" sz="quarter" idx="12"/>
          </p:nvPr>
        </p:nvSpPr>
        <p:spPr/>
        <p:txBody>
          <a:bodyPr/>
          <a:lstStyle/>
          <a:p>
            <a:fld id="{3F657163-B0C7-401E-8BA5-ACDF2CB567A1}" type="slidenum">
              <a:rPr lang="en-US" smtClean="0"/>
              <a:t>‹#›</a:t>
            </a:fld>
            <a:endParaRPr lang="en-US"/>
          </a:p>
        </p:txBody>
      </p:sp>
    </p:spTree>
    <p:extLst>
      <p:ext uri="{BB962C8B-B14F-4D97-AF65-F5344CB8AC3E}">
        <p14:creationId xmlns:p14="http://schemas.microsoft.com/office/powerpoint/2010/main" val="552512476"/>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Dark Gray">
    <p:bg>
      <p:bgPr>
        <a:solidFill>
          <a:schemeClr val="accent6"/>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87B6FE4F-141E-ED41-B67A-506354547DFF}"/>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AD749865-B90B-46D4-A353-C92C39E706EA}"/>
              </a:ext>
            </a:extLst>
          </p:cNvPr>
          <p:cNvSpPr>
            <a:spLocks noGrp="1"/>
          </p:cNvSpPr>
          <p:nvPr>
            <p:ph type="title" hasCustomPrompt="1"/>
          </p:nvPr>
        </p:nvSpPr>
        <p:spPr/>
        <p:txBody>
          <a:bodyPr/>
          <a:lstStyle>
            <a:lvl1pPr>
              <a:defRPr>
                <a:solidFill>
                  <a:schemeClr val="bg1"/>
                </a:solidFill>
              </a:defRPr>
            </a:lvl1pPr>
          </a:lstStyle>
          <a:p>
            <a:r>
              <a:rPr lang="en-US"/>
              <a:t>Header</a:t>
            </a:r>
            <a:endParaRPr lang="en-IN"/>
          </a:p>
        </p:txBody>
      </p:sp>
    </p:spTree>
    <p:extLst>
      <p:ext uri="{BB962C8B-B14F-4D97-AF65-F5344CB8AC3E}">
        <p14:creationId xmlns:p14="http://schemas.microsoft.com/office/powerpoint/2010/main" val="20982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White">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F0622973-87C0-604F-BC65-1AB562AA7232}"/>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lumMod val="50000"/>
                    <a:lumOff val="50000"/>
                  </a:schemeClr>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3D52D5A2-A4E2-424F-B1E6-4C6A5A6222F5}"/>
              </a:ext>
            </a:extLst>
          </p:cNvPr>
          <p:cNvSpPr>
            <a:spLocks noGrp="1"/>
          </p:cNvSpPr>
          <p:nvPr>
            <p:ph type="title" hasCustomPrompt="1"/>
          </p:nvPr>
        </p:nvSpPr>
        <p:spPr/>
        <p:txBody>
          <a:bodyPr/>
          <a:lstStyle/>
          <a:p>
            <a:r>
              <a:rPr lang="en-US"/>
              <a:t>Header</a:t>
            </a:r>
            <a:endParaRPr lang="en-IN"/>
          </a:p>
        </p:txBody>
      </p:sp>
    </p:spTree>
    <p:extLst>
      <p:ext uri="{BB962C8B-B14F-4D97-AF65-F5344CB8AC3E}">
        <p14:creationId xmlns:p14="http://schemas.microsoft.com/office/powerpoint/2010/main" val="202393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3032112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806208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449522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30009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53649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934765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950163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94883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56635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05928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13161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766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15961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29696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9691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670078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552371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47132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0113354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9879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2170387"/>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02270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0418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56236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1321099"/>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182825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6781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669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2011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106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674953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71722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154534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99966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2920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6784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890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538022743"/>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77554364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1081845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32334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5032286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13780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90097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465989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940253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32100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5753591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532279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816680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274652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016715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888464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353037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9945037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652112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56376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5/26/24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28968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42467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39211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0150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90733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367875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9624708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0685263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3321974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740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654663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660617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24948530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15573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036381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4541511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9209993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946262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451110855"/>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8711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871192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634454982"/>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3924311484"/>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1347237055"/>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290033648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0206998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47870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31720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14300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092090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117" Type="http://schemas.openxmlformats.org/officeDocument/2006/relationships/slideLayout" Target="../slideLayouts/slideLayout128.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84" Type="http://schemas.openxmlformats.org/officeDocument/2006/relationships/slideLayout" Target="../slideLayouts/slideLayout95.xml"/><Relationship Id="rId89" Type="http://schemas.openxmlformats.org/officeDocument/2006/relationships/slideLayout" Target="../slideLayouts/slideLayout100.xml"/><Relationship Id="rId112" Type="http://schemas.openxmlformats.org/officeDocument/2006/relationships/slideLayout" Target="../slideLayouts/slideLayout123.xml"/><Relationship Id="rId16" Type="http://schemas.openxmlformats.org/officeDocument/2006/relationships/slideLayout" Target="../slideLayouts/slideLayout27.xml"/><Relationship Id="rId107" Type="http://schemas.openxmlformats.org/officeDocument/2006/relationships/slideLayout" Target="../slideLayouts/slideLayout118.xml"/><Relationship Id="rId11" Type="http://schemas.openxmlformats.org/officeDocument/2006/relationships/slideLayout" Target="../slideLayouts/slideLayout22.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74" Type="http://schemas.openxmlformats.org/officeDocument/2006/relationships/slideLayout" Target="../slideLayouts/slideLayout85.xml"/><Relationship Id="rId79" Type="http://schemas.openxmlformats.org/officeDocument/2006/relationships/slideLayout" Target="../slideLayouts/slideLayout90.xml"/><Relationship Id="rId102" Type="http://schemas.openxmlformats.org/officeDocument/2006/relationships/slideLayout" Target="../slideLayouts/slideLayout113.xml"/><Relationship Id="rId5" Type="http://schemas.openxmlformats.org/officeDocument/2006/relationships/slideLayout" Target="../slideLayouts/slideLayout16.xml"/><Relationship Id="rId90" Type="http://schemas.openxmlformats.org/officeDocument/2006/relationships/slideLayout" Target="../slideLayouts/slideLayout101.xml"/><Relationship Id="rId95" Type="http://schemas.openxmlformats.org/officeDocument/2006/relationships/slideLayout" Target="../slideLayouts/slideLayout106.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113" Type="http://schemas.openxmlformats.org/officeDocument/2006/relationships/slideLayout" Target="../slideLayouts/slideLayout124.xml"/><Relationship Id="rId118" Type="http://schemas.openxmlformats.org/officeDocument/2006/relationships/slideLayout" Target="../slideLayouts/slideLayout129.xml"/><Relationship Id="rId80" Type="http://schemas.openxmlformats.org/officeDocument/2006/relationships/slideLayout" Target="../slideLayouts/slideLayout91.xml"/><Relationship Id="rId85" Type="http://schemas.openxmlformats.org/officeDocument/2006/relationships/slideLayout" Target="../slideLayouts/slideLayout96.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59" Type="http://schemas.openxmlformats.org/officeDocument/2006/relationships/slideLayout" Target="../slideLayouts/slideLayout70.xml"/><Relationship Id="rId103" Type="http://schemas.openxmlformats.org/officeDocument/2006/relationships/slideLayout" Target="../slideLayouts/slideLayout114.xml"/><Relationship Id="rId108" Type="http://schemas.openxmlformats.org/officeDocument/2006/relationships/slideLayout" Target="../slideLayouts/slideLayout119.xml"/><Relationship Id="rId54" Type="http://schemas.openxmlformats.org/officeDocument/2006/relationships/slideLayout" Target="../slideLayouts/slideLayout65.xml"/><Relationship Id="rId70" Type="http://schemas.openxmlformats.org/officeDocument/2006/relationships/slideLayout" Target="../slideLayouts/slideLayout81.xml"/><Relationship Id="rId75" Type="http://schemas.openxmlformats.org/officeDocument/2006/relationships/slideLayout" Target="../slideLayouts/slideLayout86.xml"/><Relationship Id="rId91" Type="http://schemas.openxmlformats.org/officeDocument/2006/relationships/slideLayout" Target="../slideLayouts/slideLayout102.xml"/><Relationship Id="rId96" Type="http://schemas.openxmlformats.org/officeDocument/2006/relationships/slideLayout" Target="../slideLayouts/slideLayout10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49" Type="http://schemas.openxmlformats.org/officeDocument/2006/relationships/slideLayout" Target="../slideLayouts/slideLayout60.xml"/><Relationship Id="rId114" Type="http://schemas.openxmlformats.org/officeDocument/2006/relationships/slideLayout" Target="../slideLayouts/slideLayout125.xml"/><Relationship Id="rId119" Type="http://schemas.openxmlformats.org/officeDocument/2006/relationships/slideLayout" Target="../slideLayouts/slideLayout130.xml"/><Relationship Id="rId44" Type="http://schemas.openxmlformats.org/officeDocument/2006/relationships/slideLayout" Target="../slideLayouts/slideLayout55.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81" Type="http://schemas.openxmlformats.org/officeDocument/2006/relationships/slideLayout" Target="../slideLayouts/slideLayout92.xml"/><Relationship Id="rId86" Type="http://schemas.openxmlformats.org/officeDocument/2006/relationships/slideLayout" Target="../slideLayouts/slideLayout97.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109" Type="http://schemas.openxmlformats.org/officeDocument/2006/relationships/slideLayout" Target="../slideLayouts/slideLayout12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6" Type="http://schemas.openxmlformats.org/officeDocument/2006/relationships/slideLayout" Target="../slideLayouts/slideLayout87.xml"/><Relationship Id="rId97" Type="http://schemas.openxmlformats.org/officeDocument/2006/relationships/slideLayout" Target="../slideLayouts/slideLayout108.xml"/><Relationship Id="rId104" Type="http://schemas.openxmlformats.org/officeDocument/2006/relationships/slideLayout" Target="../slideLayouts/slideLayout115.xml"/><Relationship Id="rId120" Type="http://schemas.openxmlformats.org/officeDocument/2006/relationships/slideLayout" Target="../slideLayouts/slideLayout131.xml"/><Relationship Id="rId7" Type="http://schemas.openxmlformats.org/officeDocument/2006/relationships/slideLayout" Target="../slideLayouts/slideLayout18.xml"/><Relationship Id="rId71" Type="http://schemas.openxmlformats.org/officeDocument/2006/relationships/slideLayout" Target="../slideLayouts/slideLayout82.xml"/><Relationship Id="rId92" Type="http://schemas.openxmlformats.org/officeDocument/2006/relationships/slideLayout" Target="../slideLayouts/slideLayout103.xml"/><Relationship Id="rId2" Type="http://schemas.openxmlformats.org/officeDocument/2006/relationships/slideLayout" Target="../slideLayouts/slideLayout13.xml"/><Relationship Id="rId29" Type="http://schemas.openxmlformats.org/officeDocument/2006/relationships/slideLayout" Target="../slideLayouts/slideLayout40.xml"/><Relationship Id="rId24" Type="http://schemas.openxmlformats.org/officeDocument/2006/relationships/slideLayout" Target="../slideLayouts/slideLayout35.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66" Type="http://schemas.openxmlformats.org/officeDocument/2006/relationships/slideLayout" Target="../slideLayouts/slideLayout77.xml"/><Relationship Id="rId87" Type="http://schemas.openxmlformats.org/officeDocument/2006/relationships/slideLayout" Target="../slideLayouts/slideLayout98.xml"/><Relationship Id="rId110" Type="http://schemas.openxmlformats.org/officeDocument/2006/relationships/slideLayout" Target="../slideLayouts/slideLayout121.xml"/><Relationship Id="rId115" Type="http://schemas.openxmlformats.org/officeDocument/2006/relationships/slideLayout" Target="../slideLayouts/slideLayout126.xml"/><Relationship Id="rId61" Type="http://schemas.openxmlformats.org/officeDocument/2006/relationships/slideLayout" Target="../slideLayouts/slideLayout72.xml"/><Relationship Id="rId82" Type="http://schemas.openxmlformats.org/officeDocument/2006/relationships/slideLayout" Target="../slideLayouts/slideLayout93.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56" Type="http://schemas.openxmlformats.org/officeDocument/2006/relationships/slideLayout" Target="../slideLayouts/slideLayout67.xml"/><Relationship Id="rId77" Type="http://schemas.openxmlformats.org/officeDocument/2006/relationships/slideLayout" Target="../slideLayouts/slideLayout88.xml"/><Relationship Id="rId100" Type="http://schemas.openxmlformats.org/officeDocument/2006/relationships/slideLayout" Target="../slideLayouts/slideLayout111.xml"/><Relationship Id="rId105" Type="http://schemas.openxmlformats.org/officeDocument/2006/relationships/slideLayout" Target="../slideLayouts/slideLayout116.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93" Type="http://schemas.openxmlformats.org/officeDocument/2006/relationships/slideLayout" Target="../slideLayouts/slideLayout104.xml"/><Relationship Id="rId98" Type="http://schemas.openxmlformats.org/officeDocument/2006/relationships/slideLayout" Target="../slideLayouts/slideLayout109.xml"/><Relationship Id="rId121" Type="http://schemas.openxmlformats.org/officeDocument/2006/relationships/theme" Target="../theme/theme2.xml"/><Relationship Id="rId3" Type="http://schemas.openxmlformats.org/officeDocument/2006/relationships/slideLayout" Target="../slideLayouts/slideLayout14.xml"/><Relationship Id="rId25" Type="http://schemas.openxmlformats.org/officeDocument/2006/relationships/slideLayout" Target="../slideLayouts/slideLayout36.xml"/><Relationship Id="rId46" Type="http://schemas.openxmlformats.org/officeDocument/2006/relationships/slideLayout" Target="../slideLayouts/slideLayout57.xml"/><Relationship Id="rId67" Type="http://schemas.openxmlformats.org/officeDocument/2006/relationships/slideLayout" Target="../slideLayouts/slideLayout78.xml"/><Relationship Id="rId116" Type="http://schemas.openxmlformats.org/officeDocument/2006/relationships/slideLayout" Target="../slideLayouts/slideLayout12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62" Type="http://schemas.openxmlformats.org/officeDocument/2006/relationships/slideLayout" Target="../slideLayouts/slideLayout73.xml"/><Relationship Id="rId83" Type="http://schemas.openxmlformats.org/officeDocument/2006/relationships/slideLayout" Target="../slideLayouts/slideLayout94.xml"/><Relationship Id="rId88" Type="http://schemas.openxmlformats.org/officeDocument/2006/relationships/slideLayout" Target="../slideLayouts/slideLayout99.xml"/><Relationship Id="rId111" Type="http://schemas.openxmlformats.org/officeDocument/2006/relationships/slideLayout" Target="../slideLayouts/slideLayout122.xml"/><Relationship Id="rId15" Type="http://schemas.openxmlformats.org/officeDocument/2006/relationships/slideLayout" Target="../slideLayouts/slideLayout26.xml"/><Relationship Id="rId36" Type="http://schemas.openxmlformats.org/officeDocument/2006/relationships/slideLayout" Target="../slideLayouts/slideLayout47.xml"/><Relationship Id="rId57" Type="http://schemas.openxmlformats.org/officeDocument/2006/relationships/slideLayout" Target="../slideLayouts/slideLayout68.xml"/><Relationship Id="rId106" Type="http://schemas.openxmlformats.org/officeDocument/2006/relationships/slideLayout" Target="../slideLayouts/slideLayout117.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52" Type="http://schemas.openxmlformats.org/officeDocument/2006/relationships/slideLayout" Target="../slideLayouts/slideLayout63.xml"/><Relationship Id="rId73" Type="http://schemas.openxmlformats.org/officeDocument/2006/relationships/slideLayout" Target="../slideLayouts/slideLayout84.xml"/><Relationship Id="rId78" Type="http://schemas.openxmlformats.org/officeDocument/2006/relationships/slideLayout" Target="../slideLayouts/slideLayout89.xml"/><Relationship Id="rId94" Type="http://schemas.openxmlformats.org/officeDocument/2006/relationships/slideLayout" Target="../slideLayouts/slideLayout105.xml"/><Relationship Id="rId99" Type="http://schemas.openxmlformats.org/officeDocument/2006/relationships/slideLayout" Target="../slideLayouts/slideLayout110.xml"/><Relationship Id="rId101" Type="http://schemas.openxmlformats.org/officeDocument/2006/relationships/slideLayout" Target="../slideLayouts/slideLayout112.xml"/><Relationship Id="rId122"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4.xml"/><Relationship Id="rId2" Type="http://schemas.openxmlformats.org/officeDocument/2006/relationships/slideLayout" Target="../slideLayouts/slideLayout133.xml"/><Relationship Id="rId1" Type="http://schemas.openxmlformats.org/officeDocument/2006/relationships/slideLayout" Target="../slideLayouts/slideLayout132.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7.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5" Type="http://schemas.openxmlformats.org/officeDocument/2006/relationships/theme" Target="../theme/theme4.xml"/><Relationship Id="rId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5/26/24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22"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
        <p:nvSpPr>
          <p:cNvPr id="6" name="TextBox 5">
            <a:extLst>
              <a:ext uri="{FF2B5EF4-FFF2-40B4-BE49-F238E27FC236}">
                <a16:creationId xmlns:a16="http://schemas.microsoft.com/office/drawing/2014/main" id="{96754196-16A9-5075-11AD-EA11106817D8}"/>
              </a:ext>
            </a:extLst>
          </p:cNvPr>
          <p:cNvSpPr txBox="1"/>
          <p:nvPr>
            <p:extLst>
              <p:ext uri="{1162E1C5-73C7-4A58-AE30-91384D911F3F}">
                <p184:classification xmlns:p184="http://schemas.microsoft.com/office/powerpoint/2018/4/main" val="ftr"/>
              </p:ext>
            </p:extLst>
          </p:nvPr>
        </p:nvSpPr>
        <p:spPr>
          <a:xfrm>
            <a:off x="0" y="67056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156532678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 id="2147483821" r:id="rId33"/>
    <p:sldLayoutId id="2147483822" r:id="rId34"/>
    <p:sldLayoutId id="2147483823" r:id="rId35"/>
    <p:sldLayoutId id="2147483824" r:id="rId36"/>
    <p:sldLayoutId id="2147483825" r:id="rId37"/>
    <p:sldLayoutId id="2147483826" r:id="rId38"/>
    <p:sldLayoutId id="2147483827" r:id="rId39"/>
    <p:sldLayoutId id="2147483828" r:id="rId40"/>
    <p:sldLayoutId id="2147483829" r:id="rId41"/>
    <p:sldLayoutId id="2147483830" r:id="rId42"/>
    <p:sldLayoutId id="2147483831" r:id="rId43"/>
    <p:sldLayoutId id="2147483832" r:id="rId44"/>
    <p:sldLayoutId id="2147483833" r:id="rId45"/>
    <p:sldLayoutId id="2147483834" r:id="rId46"/>
    <p:sldLayoutId id="2147483835" r:id="rId47"/>
    <p:sldLayoutId id="2147483836" r:id="rId48"/>
    <p:sldLayoutId id="2147483837" r:id="rId49"/>
    <p:sldLayoutId id="2147483838" r:id="rId50"/>
    <p:sldLayoutId id="2147483839" r:id="rId51"/>
    <p:sldLayoutId id="2147483840" r:id="rId52"/>
    <p:sldLayoutId id="2147483841" r:id="rId53"/>
    <p:sldLayoutId id="2147483842" r:id="rId54"/>
    <p:sldLayoutId id="2147483843" r:id="rId55"/>
    <p:sldLayoutId id="2147483844" r:id="rId56"/>
    <p:sldLayoutId id="2147483845" r:id="rId57"/>
    <p:sldLayoutId id="2147483846" r:id="rId58"/>
    <p:sldLayoutId id="2147483847" r:id="rId59"/>
    <p:sldLayoutId id="2147483848" r:id="rId60"/>
    <p:sldLayoutId id="2147483849" r:id="rId61"/>
    <p:sldLayoutId id="2147483850" r:id="rId62"/>
    <p:sldLayoutId id="2147483851" r:id="rId63"/>
    <p:sldLayoutId id="2147483852" r:id="rId64"/>
    <p:sldLayoutId id="2147483853" r:id="rId65"/>
    <p:sldLayoutId id="2147483854" r:id="rId66"/>
    <p:sldLayoutId id="2147483855" r:id="rId67"/>
    <p:sldLayoutId id="2147483856" r:id="rId68"/>
    <p:sldLayoutId id="2147483857" r:id="rId69"/>
    <p:sldLayoutId id="2147483858" r:id="rId70"/>
    <p:sldLayoutId id="2147483859" r:id="rId71"/>
    <p:sldLayoutId id="2147483860" r:id="rId72"/>
    <p:sldLayoutId id="2147483861" r:id="rId73"/>
    <p:sldLayoutId id="2147483862" r:id="rId74"/>
    <p:sldLayoutId id="2147483863" r:id="rId75"/>
    <p:sldLayoutId id="2147483864" r:id="rId76"/>
    <p:sldLayoutId id="2147483865" r:id="rId77"/>
    <p:sldLayoutId id="2147483866" r:id="rId78"/>
    <p:sldLayoutId id="2147483867" r:id="rId79"/>
    <p:sldLayoutId id="2147483868" r:id="rId80"/>
    <p:sldLayoutId id="2147483869" r:id="rId81"/>
    <p:sldLayoutId id="2147483870" r:id="rId82"/>
    <p:sldLayoutId id="2147483871" r:id="rId83"/>
    <p:sldLayoutId id="2147483872" r:id="rId84"/>
    <p:sldLayoutId id="2147483873" r:id="rId85"/>
    <p:sldLayoutId id="2147483874" r:id="rId86"/>
    <p:sldLayoutId id="2147483875" r:id="rId87"/>
    <p:sldLayoutId id="2147483876" r:id="rId88"/>
    <p:sldLayoutId id="2147483877" r:id="rId89"/>
    <p:sldLayoutId id="2147483878" r:id="rId90"/>
    <p:sldLayoutId id="2147483879" r:id="rId91"/>
    <p:sldLayoutId id="2147483880" r:id="rId92"/>
    <p:sldLayoutId id="2147483881" r:id="rId93"/>
    <p:sldLayoutId id="2147483882" r:id="rId94"/>
    <p:sldLayoutId id="2147483883" r:id="rId95"/>
    <p:sldLayoutId id="2147483884" r:id="rId96"/>
    <p:sldLayoutId id="2147483885" r:id="rId97"/>
    <p:sldLayoutId id="2147483886" r:id="rId98"/>
    <p:sldLayoutId id="2147483887" r:id="rId99"/>
    <p:sldLayoutId id="2147483888" r:id="rId100"/>
    <p:sldLayoutId id="2147483889" r:id="rId101"/>
    <p:sldLayoutId id="2147483890" r:id="rId102"/>
    <p:sldLayoutId id="2147483891" r:id="rId103"/>
    <p:sldLayoutId id="2147483892" r:id="rId104"/>
    <p:sldLayoutId id="2147483893" r:id="rId105"/>
    <p:sldLayoutId id="2147483894" r:id="rId106"/>
    <p:sldLayoutId id="2147483895" r:id="rId107"/>
    <p:sldLayoutId id="2147483896" r:id="rId108"/>
    <p:sldLayoutId id="2147483897" r:id="rId109"/>
    <p:sldLayoutId id="2147483898" r:id="rId110"/>
    <p:sldLayoutId id="2147483899" r:id="rId111"/>
    <p:sldLayoutId id="2147483900" r:id="rId112"/>
    <p:sldLayoutId id="2147483901" r:id="rId113"/>
    <p:sldLayoutId id="2147483902" r:id="rId114"/>
    <p:sldLayoutId id="2147485399" r:id="rId115"/>
    <p:sldLayoutId id="2147485517" r:id="rId116"/>
    <p:sldLayoutId id="2147485518" r:id="rId117"/>
    <p:sldLayoutId id="2147485400" r:id="rId118"/>
    <p:sldLayoutId id="2147485516" r:id="rId119"/>
    <p:sldLayoutId id="2147485703" r:id="rId12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005825144"/>
      </p:ext>
    </p:extLst>
  </p:cSld>
  <p:clrMap bg1="lt1" tx1="dk1" bg2="lt2" tx2="dk2" accent1="accent1" accent2="accent2" accent3="accent3" accent4="accent4" accent5="accent5" accent6="accent6" hlink="hlink" folHlink="folHlink"/>
  <p:sldLayoutIdLst>
    <p:sldLayoutId id="2147486506" r:id="rId1"/>
    <p:sldLayoutId id="2147486511" r:id="rId2"/>
    <p:sldLayoutId id="2147486526"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1"/>
          </a:solidFill>
          <a:latin typeface="Segoe Pro Semibold" panose="020B0702040504020203" pitchFamily="34" charset="0"/>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Pro" panose="020B0502040504020203"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Pro" panose="020B0502040504020203"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Pro" panose="020B050204050402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dirty="0"/>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dirty="0"/>
          </a:p>
        </p:txBody>
      </p:sp>
      <p:sp>
        <p:nvSpPr>
          <p:cNvPr id="11" name="Legal">
            <a:extLst>
              <a:ext uri="{FF2B5EF4-FFF2-40B4-BE49-F238E27FC236}">
                <a16:creationId xmlns:a16="http://schemas.microsoft.com/office/drawing/2014/main" id="{FA926A39-1615-46C2-9892-9AEB1D164C9B}"/>
              </a:ext>
            </a:extLst>
          </p:cNvPr>
          <p:cNvSpPr txBox="1"/>
          <p:nvPr userDrawn="1"/>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dirty="0">
                <a:latin typeface="+mj-lt"/>
              </a:rPr>
              <a:t>© COPYRIGHT MICROSOFT CORPORATION. ALL RIGHTS RESERVED.</a:t>
            </a:r>
          </a:p>
        </p:txBody>
      </p:sp>
    </p:spTree>
    <p:extLst>
      <p:ext uri="{BB962C8B-B14F-4D97-AF65-F5344CB8AC3E}">
        <p14:creationId xmlns:p14="http://schemas.microsoft.com/office/powerpoint/2010/main" val="2360367490"/>
      </p:ext>
    </p:extLst>
  </p:cSld>
  <p:clrMap bg1="lt1" tx1="dk1" bg2="lt2" tx2="dk2" accent1="accent1" accent2="accent2" accent3="accent3" accent4="accent4" accent5="accent5" accent6="accent6" hlink="hlink" folHlink="folHlink"/>
  <p:sldLayoutIdLst>
    <p:sldLayoutId id="2147483752" r:id="rId1"/>
    <p:sldLayoutId id="2147486492" r:id="rId2"/>
    <p:sldLayoutId id="2147486493" r:id="rId3"/>
    <p:sldLayoutId id="2147486494" r:id="rId4"/>
  </p:sldLayoutIdLst>
  <p:hf sldNum="0" hdr="0" ftr="0" dt="0"/>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125.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1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425541"/>
            <a:ext cx="4167887" cy="1107996"/>
          </a:xfrm>
        </p:spPr>
        <p:txBody>
          <a:bodyPr wrap="square" anchor="b">
            <a:normAutofit fontScale="90000"/>
          </a:bodyPr>
          <a:lstStyle/>
          <a:p>
            <a:r>
              <a:rPr lang="en-US" dirty="0">
                <a:cs typeface="Segoe UI"/>
              </a:rPr>
              <a:t>Student Ambassador Projects</a:t>
            </a:r>
            <a:endParaRPr lang="en-US" dirty="0"/>
          </a:p>
        </p:txBody>
      </p:sp>
      <p:sp>
        <p:nvSpPr>
          <p:cNvPr id="5" name="Text Placeholder 4"/>
          <p:cNvSpPr>
            <a:spLocks noGrp="1"/>
          </p:cNvSpPr>
          <p:nvPr>
            <p:ph type="body" sz="quarter" idx="12"/>
          </p:nvPr>
        </p:nvSpPr>
        <p:spPr>
          <a:xfrm>
            <a:off x="582042" y="3962400"/>
            <a:ext cx="4791816" cy="842460"/>
          </a:xfrm>
        </p:spPr>
        <p:txBody>
          <a:bodyPr vert="horz" wrap="square" lIns="0" tIns="0" rIns="0" bIns="0" rtlCol="0" anchor="t">
            <a:normAutofit/>
          </a:bodyPr>
          <a:lstStyle/>
          <a:p>
            <a:pPr>
              <a:spcAft>
                <a:spcPts val="600"/>
              </a:spcAft>
            </a:pPr>
            <a:r>
              <a:rPr lang="en-US" b="1" dirty="0">
                <a:cs typeface="Segoe UI"/>
              </a:rPr>
              <a:t>Ambassador Projects : FreshSaver</a:t>
            </a:r>
            <a:endParaRPr lang="en-US" dirty="0"/>
          </a:p>
          <a:p>
            <a:pPr>
              <a:spcAft>
                <a:spcPts val="600"/>
              </a:spcAft>
            </a:pPr>
            <a:endParaRPr lang="en-US" b="1"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pic>
        <p:nvPicPr>
          <p:cNvPr id="7" name="Picture 6" descr="A logo with a circular design&#10;&#10;Description automatically generated">
            <a:extLst>
              <a:ext uri="{FF2B5EF4-FFF2-40B4-BE49-F238E27FC236}">
                <a16:creationId xmlns:a16="http://schemas.microsoft.com/office/drawing/2014/main" id="{23E09BD8-A668-AE73-D556-C64B680D36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1034" y="4894069"/>
            <a:ext cx="1212771" cy="1212771"/>
          </a:xfrm>
          <a:prstGeom prst="rect">
            <a:avLst/>
          </a:prstGeom>
        </p:spPr>
      </p:pic>
    </p:spTree>
    <p:extLst>
      <p:ext uri="{BB962C8B-B14F-4D97-AF65-F5344CB8AC3E}">
        <p14:creationId xmlns:p14="http://schemas.microsoft.com/office/powerpoint/2010/main" val="316669208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425541"/>
            <a:ext cx="4167887" cy="1107996"/>
          </a:xfrm>
        </p:spPr>
        <p:txBody>
          <a:bodyPr wrap="square" anchor="b">
            <a:normAutofit/>
          </a:bodyPr>
          <a:lstStyle/>
          <a:p>
            <a:r>
              <a:rPr lang="en-US" dirty="0" err="1">
                <a:cs typeface="Segoe UI"/>
              </a:rPr>
              <a:t>Srapid</a:t>
            </a:r>
            <a:br>
              <a:rPr lang="en-US" dirty="0">
                <a:cs typeface="Segoe UI"/>
              </a:rPr>
            </a:br>
            <a:r>
              <a:rPr lang="en-US" sz="2000" dirty="0">
                <a:cs typeface="Segoe UI"/>
              </a:rPr>
              <a:t>Solution Type: Prototype, App/web</a:t>
            </a:r>
            <a:endParaRPr lang="en-US" dirty="0"/>
          </a:p>
        </p:txBody>
      </p:sp>
      <p:sp>
        <p:nvSpPr>
          <p:cNvPr id="5" name="Text Placeholder 4"/>
          <p:cNvSpPr>
            <a:spLocks noGrp="1"/>
          </p:cNvSpPr>
          <p:nvPr>
            <p:ph type="body" sz="quarter" idx="12"/>
          </p:nvPr>
        </p:nvSpPr>
        <p:spPr>
          <a:xfrm>
            <a:off x="582042" y="3962399"/>
            <a:ext cx="4791816" cy="1334429"/>
          </a:xfrm>
        </p:spPr>
        <p:txBody>
          <a:bodyPr vert="horz" wrap="square" lIns="0" tIns="0" rIns="0" bIns="0" rtlCol="0" anchor="t">
            <a:normAutofit/>
          </a:bodyPr>
          <a:lstStyle/>
          <a:p>
            <a:pPr>
              <a:spcAft>
                <a:spcPts val="600"/>
              </a:spcAft>
            </a:pPr>
            <a:r>
              <a:rPr lang="en-US" b="1" dirty="0">
                <a:cs typeface="Segoe UI"/>
              </a:rPr>
              <a:t>Names of Team Members : Abhijat </a:t>
            </a:r>
            <a:r>
              <a:rPr lang="en-US" b="1" dirty="0" err="1">
                <a:cs typeface="Segoe UI"/>
              </a:rPr>
              <a:t>Sarari</a:t>
            </a:r>
            <a:endParaRPr lang="en-US" b="1" dirty="0">
              <a:cs typeface="Segoe UI"/>
            </a:endParaRPr>
          </a:p>
          <a:p>
            <a:pPr>
              <a:spcAft>
                <a:spcPts val="600"/>
              </a:spcAft>
            </a:pPr>
            <a:endParaRPr lang="en-US" b="1" dirty="0">
              <a:cs typeface="Segoe UI"/>
            </a:endParaRPr>
          </a:p>
          <a:p>
            <a:pPr>
              <a:spcAft>
                <a:spcPts val="600"/>
              </a:spcAft>
            </a:pPr>
            <a:endParaRPr lang="en-US"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247348252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The Opportunity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334538" y="1616928"/>
            <a:ext cx="11764536" cy="4783872"/>
          </a:xfrm>
          <a:prstGeom prst="rect">
            <a:avLst/>
          </a:prstGeom>
        </p:spPr>
        <p:txBody>
          <a:bodyPr vert="horz" wrap="square" lIns="0" tIns="0" rIns="0" bIns="0" rtlCol="0" anchor="t">
            <a:normAutofit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rtl="0"/>
            <a:r>
              <a:rPr lang="en-IN" b="0" i="0" dirty="0">
                <a:solidFill>
                  <a:srgbClr val="233136"/>
                </a:solidFill>
                <a:effectLst/>
                <a:highlight>
                  <a:srgbClr val="FFFFFF"/>
                </a:highlight>
                <a:latin typeface="Circular"/>
              </a:rPr>
              <a:t>FreshSaver is a web and mobile app that combats food waste and encourages sustainable food management practices. It has the following key features:</a:t>
            </a:r>
          </a:p>
          <a:p>
            <a:pPr algn="l" rtl="0"/>
            <a:endParaRPr lang="en-IN" b="0" i="0" dirty="0">
              <a:solidFill>
                <a:srgbClr val="233136"/>
              </a:solidFill>
              <a:effectLst/>
              <a:highlight>
                <a:srgbClr val="FFFFFF"/>
              </a:highlight>
              <a:latin typeface="Circular"/>
            </a:endParaRPr>
          </a:p>
          <a:p>
            <a:pPr algn="l" rtl="0"/>
            <a:r>
              <a:rPr lang="en-IN" b="0" i="0" dirty="0">
                <a:solidFill>
                  <a:srgbClr val="233136"/>
                </a:solidFill>
                <a:effectLst/>
                <a:highlight>
                  <a:srgbClr val="FFFFFF"/>
                </a:highlight>
                <a:latin typeface="Circular"/>
              </a:rPr>
              <a:t>Food inventory management: Users can easily input their pantry, refrigerator, and freezer items, while AI algorithms track expiration dates and send timely reminders. Recipe suggestions: Personalized recipe ideas are generated based on available ingredients, promoting creative cooking and minimizing food waste. Local food bank integration: Users can schedule pickups for surplus food, contributing to local communities and reducing food waste. Gamified rewards: Earn points and badges for sustainable actions, such as donating food and participating in waste reduction challenges. Food waste analytics: Insightful data and visualizations help users monitor their consumption habits and progress in reducing waste.</a:t>
            </a:r>
          </a:p>
          <a:p>
            <a:endParaRPr lang="en-IN" dirty="0">
              <a:solidFill>
                <a:srgbClr val="233136"/>
              </a:solidFill>
              <a:highlight>
                <a:srgbClr val="FFFFFF"/>
              </a:highlight>
              <a:latin typeface="Circular"/>
            </a:endParaRPr>
          </a:p>
          <a:p>
            <a:pPr algn="just" rtl="0"/>
            <a:endParaRPr lang="en-IN" b="0" i="0" dirty="0">
              <a:solidFill>
                <a:srgbClr val="233136"/>
              </a:solidFill>
              <a:effectLst/>
              <a:highlight>
                <a:srgbClr val="FFFFFF"/>
              </a:highlight>
              <a:latin typeface="Circular"/>
            </a:endParaRPr>
          </a:p>
          <a:p>
            <a:pPr algn="just" rtl="0"/>
            <a:r>
              <a:rPr lang="en-IN" b="0" i="0" dirty="0">
                <a:solidFill>
                  <a:srgbClr val="233136"/>
                </a:solidFill>
                <a:effectLst/>
                <a:highlight>
                  <a:srgbClr val="FFFFFF"/>
                </a:highlight>
                <a:latin typeface="Circular"/>
              </a:rPr>
              <a:t>I was inspired to create FreshSaver after learning about the global problem of food waste. Every year, one-third of all food produced for human consumption is lost or wasted. This is a staggering amount of food, and it has a significant impact on our environment.</a:t>
            </a:r>
          </a:p>
          <a:p>
            <a:pPr algn="just" rtl="0"/>
            <a:endParaRPr lang="en-IN" b="0" i="0" dirty="0">
              <a:solidFill>
                <a:srgbClr val="233136"/>
              </a:solidFill>
              <a:effectLst/>
              <a:highlight>
                <a:srgbClr val="FFFFFF"/>
              </a:highlight>
              <a:latin typeface="Circular"/>
            </a:endParaRPr>
          </a:p>
          <a:p>
            <a:pPr algn="just" rtl="0"/>
            <a:r>
              <a:rPr lang="en-IN" b="0" i="0" dirty="0">
                <a:solidFill>
                  <a:srgbClr val="233136"/>
                </a:solidFill>
                <a:effectLst/>
                <a:highlight>
                  <a:srgbClr val="FFFFFF"/>
                </a:highlight>
                <a:latin typeface="Circular"/>
              </a:rPr>
              <a:t>I believe that FreshSaver can help to reduce food waste by making it easier for people to manage their food inventory and find creative ways to use up leftovers. I also hope that the gamified rewards system will encourage people to make sustainable food choices.</a:t>
            </a:r>
          </a:p>
          <a:p>
            <a:pPr defTabSz="932742"/>
            <a:endParaRPr lang="en-US" dirty="0">
              <a:solidFill>
                <a:srgbClr val="3B2E58"/>
              </a:solidFill>
              <a:cs typeface="Segoe UI"/>
            </a:endParaRPr>
          </a:p>
        </p:txBody>
      </p:sp>
    </p:spTree>
    <p:extLst>
      <p:ext uri="{BB962C8B-B14F-4D97-AF65-F5344CB8AC3E}">
        <p14:creationId xmlns:p14="http://schemas.microsoft.com/office/powerpoint/2010/main" val="302446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Solution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471962"/>
            <a:ext cx="11291849" cy="4797076"/>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r>
              <a:rPr lang="en-US" dirty="0">
                <a:solidFill>
                  <a:srgbClr val="3B2E58"/>
                </a:solidFill>
              </a:rPr>
              <a:t>Welcome to FreshSaver - an innovative web app designed to combat food waste and promote sustainable food management practices. This repository contains the released app prototype, providing you with an opportunity to explore its core features and functionalities.</a:t>
            </a:r>
          </a:p>
          <a:p>
            <a:pPr defTabSz="932742"/>
            <a:br>
              <a:rPr lang="en-US" dirty="0">
                <a:solidFill>
                  <a:srgbClr val="3B2E58"/>
                </a:solidFill>
              </a:rPr>
            </a:br>
            <a:endParaRPr lang="en-US" dirty="0">
              <a:solidFill>
                <a:srgbClr val="3B2E58"/>
              </a:solidFill>
            </a:endParaRPr>
          </a:p>
          <a:p>
            <a:pPr defTabSz="932742"/>
            <a:r>
              <a:rPr lang="en-US" b="1" dirty="0">
                <a:cs typeface="Segoe UI"/>
              </a:rPr>
              <a:t>Features</a:t>
            </a:r>
          </a:p>
          <a:p>
            <a:pPr defTabSz="932742"/>
            <a:r>
              <a:rPr lang="en-US" b="1" dirty="0">
                <a:cs typeface="Segoe UI"/>
              </a:rPr>
              <a:t>Food Inventory Management: </a:t>
            </a:r>
            <a:r>
              <a:rPr lang="en-US" dirty="0">
                <a:cs typeface="Segoe UI"/>
              </a:rPr>
              <a:t>Easily add and track items in your pantry, refrigerator, and freezer. AI algorithms will remind you of expiration dates to prevent food waste.</a:t>
            </a:r>
          </a:p>
          <a:p>
            <a:pPr defTabSz="932742"/>
            <a:r>
              <a:rPr lang="en-US" b="1" dirty="0">
                <a:cs typeface="Segoe UI"/>
              </a:rPr>
              <a:t>Recipe Suggestions: </a:t>
            </a:r>
            <a:r>
              <a:rPr lang="en-US" dirty="0">
                <a:cs typeface="Segoe UI"/>
              </a:rPr>
              <a:t>Get personalized recipe ideas based on the ingredients available in your inventory, encouraging creative cooking and reducing waste.</a:t>
            </a:r>
          </a:p>
          <a:p>
            <a:pPr defTabSz="932742"/>
            <a:r>
              <a:rPr lang="en-US" b="1" dirty="0">
                <a:cs typeface="Segoe UI"/>
              </a:rPr>
              <a:t>Local Food Bank Integration: </a:t>
            </a:r>
            <a:r>
              <a:rPr lang="en-US" dirty="0">
                <a:cs typeface="Segoe UI"/>
              </a:rPr>
              <a:t>Schedule pickups for surplus food items and contribute to your local community while minimizing waste.</a:t>
            </a:r>
          </a:p>
          <a:p>
            <a:pPr defTabSz="932742"/>
            <a:r>
              <a:rPr lang="en-US" b="1" dirty="0">
                <a:cs typeface="Segoe UI"/>
              </a:rPr>
              <a:t>Gamified Rewards: </a:t>
            </a:r>
            <a:r>
              <a:rPr lang="en-US" dirty="0">
                <a:cs typeface="Segoe UI"/>
              </a:rPr>
              <a:t>Earn points and badges for sustainable actions, such as donating food and participating in waste reduction challenges.</a:t>
            </a:r>
          </a:p>
          <a:p>
            <a:pPr defTabSz="932742"/>
            <a:r>
              <a:rPr lang="en-US" b="1" dirty="0">
                <a:cs typeface="Segoe UI"/>
              </a:rPr>
              <a:t>Food Waste Analytics: </a:t>
            </a:r>
            <a:r>
              <a:rPr lang="en-US" dirty="0">
                <a:cs typeface="Segoe UI"/>
              </a:rPr>
              <a:t>Gain insights into your consumption habits and progress in reducing waste through intuitive data visualizations.</a:t>
            </a:r>
          </a:p>
          <a:p>
            <a:pPr defTabSz="932742"/>
            <a:endParaRPr lang="en-US" dirty="0">
              <a:cs typeface="Segoe UI"/>
            </a:endParaRPr>
          </a:p>
          <a:p>
            <a:pPr defTabSz="932742">
              <a:lnSpc>
                <a:spcPct val="90000"/>
              </a:lnSpc>
              <a:spcBef>
                <a:spcPct val="20000"/>
              </a:spcBef>
            </a:pPr>
            <a:endParaRPr lang="en-US" sz="2600" b="1" dirty="0">
              <a:cs typeface="Segoe UI"/>
            </a:endParaRPr>
          </a:p>
        </p:txBody>
      </p:sp>
    </p:spTree>
    <p:extLst>
      <p:ext uri="{BB962C8B-B14F-4D97-AF65-F5344CB8AC3E}">
        <p14:creationId xmlns:p14="http://schemas.microsoft.com/office/powerpoint/2010/main" val="1560357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Demo</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0509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buSzPct val="90000"/>
            </a:pPr>
            <a:endParaRPr lang="en-US" sz="2600" dirty="0"/>
          </a:p>
        </p:txBody>
      </p:sp>
      <p:pic>
        <p:nvPicPr>
          <p:cNvPr id="3" name="video 2023 07 23 14 43 33.mp4">
            <a:hlinkClick r:id="" action="ppaction://media"/>
            <a:extLst>
              <a:ext uri="{FF2B5EF4-FFF2-40B4-BE49-F238E27FC236}">
                <a16:creationId xmlns:a16="http://schemas.microsoft.com/office/drawing/2014/main" id="{8B641CA9-2CBB-8C84-8D0B-7808B2869B4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999678" y="1405054"/>
            <a:ext cx="5352585" cy="5452945"/>
          </a:xfrm>
          <a:prstGeom prst="rect">
            <a:avLst/>
          </a:prstGeom>
        </p:spPr>
      </p:pic>
    </p:spTree>
    <p:extLst>
      <p:ext uri="{BB962C8B-B14F-4D97-AF65-F5344CB8AC3E}">
        <p14:creationId xmlns:p14="http://schemas.microsoft.com/office/powerpoint/2010/main" val="3816176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6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Takeaways</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527718"/>
            <a:ext cx="11247244" cy="4873082"/>
          </a:xfrm>
          <a:prstGeom prst="rect">
            <a:avLst/>
          </a:prstGeom>
        </p:spPr>
        <p:txBody>
          <a:bodyPr vert="horz" wrap="square" lIns="0" tIns="0" rIns="0" bIns="0" rtlCol="0" anchor="t">
            <a:normAutofit fontScale="775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rtl="0"/>
            <a:r>
              <a:rPr lang="en-IN" sz="2800" b="1" i="0" dirty="0">
                <a:solidFill>
                  <a:srgbClr val="192325"/>
                </a:solidFill>
                <a:effectLst/>
                <a:highlight>
                  <a:srgbClr val="FFFFFF"/>
                </a:highlight>
                <a:latin typeface="Circular"/>
              </a:rPr>
              <a:t>How I built my project. : </a:t>
            </a:r>
            <a:r>
              <a:rPr lang="en-IN" sz="2800" b="0" i="0" dirty="0">
                <a:solidFill>
                  <a:srgbClr val="233136"/>
                </a:solidFill>
                <a:effectLst/>
                <a:highlight>
                  <a:srgbClr val="FFFFFF"/>
                </a:highlight>
                <a:latin typeface="Circular"/>
              </a:rPr>
              <a:t>I built FreshSaver using a variety of technologies, including React, Node.js, Express, and AWS. I used React for the front-end development, Node.js for the back-end development, and Express to handle the routing and API calls. </a:t>
            </a:r>
            <a:endParaRPr lang="en-IN" sz="2800" b="1" i="0" dirty="0">
              <a:solidFill>
                <a:srgbClr val="192325"/>
              </a:solidFill>
              <a:effectLst/>
              <a:highlight>
                <a:srgbClr val="FFFFFF"/>
              </a:highlight>
              <a:latin typeface="Circular"/>
            </a:endParaRPr>
          </a:p>
          <a:p>
            <a:pPr algn="l" rtl="0"/>
            <a:r>
              <a:rPr lang="en-IN" sz="2800" b="0" i="0" dirty="0">
                <a:solidFill>
                  <a:srgbClr val="233136"/>
                </a:solidFill>
                <a:effectLst/>
                <a:highlight>
                  <a:srgbClr val="FFFFFF"/>
                </a:highlight>
                <a:latin typeface="Circular"/>
              </a:rPr>
              <a:t>The development process was challenging but rewarding. There were many times when I felt like giving up, but I persevered and eventually, I was able to create a product that I'm proud of.</a:t>
            </a:r>
          </a:p>
          <a:p>
            <a:endParaRPr lang="en-IN" sz="2800" b="0" i="0" dirty="0">
              <a:solidFill>
                <a:srgbClr val="233136"/>
              </a:solidFill>
              <a:effectLst/>
              <a:highlight>
                <a:srgbClr val="FFFFFF"/>
              </a:highlight>
              <a:latin typeface="Circular"/>
            </a:endParaRPr>
          </a:p>
          <a:p>
            <a:pPr algn="l" rtl="0"/>
            <a:r>
              <a:rPr lang="en-IN" sz="2800" b="1" i="0" dirty="0">
                <a:solidFill>
                  <a:srgbClr val="192325"/>
                </a:solidFill>
                <a:effectLst/>
                <a:highlight>
                  <a:srgbClr val="FFFFFF"/>
                </a:highlight>
                <a:latin typeface="Circular"/>
              </a:rPr>
              <a:t>Challenges I faced : </a:t>
            </a:r>
            <a:r>
              <a:rPr lang="en-IN" sz="2800" b="0" i="0" dirty="0">
                <a:solidFill>
                  <a:srgbClr val="233136"/>
                </a:solidFill>
                <a:effectLst/>
                <a:highlight>
                  <a:srgbClr val="FFFFFF"/>
                </a:highlight>
                <a:latin typeface="Circular"/>
              </a:rPr>
              <a:t>One of the biggest challenges I faced was finding the time to develop FreshSaver. I was working full-time at a job, and I was also taking classes at night. I had to sacrifice a lot of my free time to work on the project, but I was determined to see it through.</a:t>
            </a:r>
          </a:p>
          <a:p>
            <a:pPr algn="l" rtl="0"/>
            <a:r>
              <a:rPr lang="en-IN" sz="2800" b="0" i="0" dirty="0">
                <a:solidFill>
                  <a:srgbClr val="233136"/>
                </a:solidFill>
                <a:effectLst/>
                <a:highlight>
                  <a:srgbClr val="FFFFFF"/>
                </a:highlight>
                <a:latin typeface="Circular"/>
              </a:rPr>
              <a:t>Another challenge I faced was finding the right team members. I wanted to build a team of people who were passionate about the problem of food waste and who were willing to work hard to make FreshSaver a success. I was lucky enough to find a team of amazing people who shared my vision, and I'm grateful for their contributions to the project.</a:t>
            </a:r>
          </a:p>
          <a:p>
            <a:pPr algn="l" rtl="0"/>
            <a:endParaRPr lang="en-IN" sz="2800" b="1" i="0" dirty="0">
              <a:solidFill>
                <a:srgbClr val="192325"/>
              </a:solidFill>
              <a:effectLst/>
              <a:highlight>
                <a:srgbClr val="FFFFFF"/>
              </a:highlight>
              <a:latin typeface="Circular"/>
            </a:endParaRPr>
          </a:p>
          <a:p>
            <a:r>
              <a:rPr lang="en-IN" sz="2800" b="1" i="0" dirty="0">
                <a:solidFill>
                  <a:srgbClr val="192325"/>
                </a:solidFill>
                <a:effectLst/>
                <a:highlight>
                  <a:srgbClr val="FFFFFF"/>
                </a:highlight>
                <a:latin typeface="Circular"/>
              </a:rPr>
              <a:t>Next steps : </a:t>
            </a:r>
            <a:r>
              <a:rPr lang="en-IN" sz="2800" b="0" i="0" dirty="0">
                <a:solidFill>
                  <a:srgbClr val="233136"/>
                </a:solidFill>
                <a:effectLst/>
                <a:highlight>
                  <a:srgbClr val="FFFFFF"/>
                </a:highlight>
                <a:latin typeface="Circular"/>
              </a:rPr>
              <a:t>I'm excited to continue developing FreshSaver and to make it even more helpful for people who are trying to reduce food waste. I'm planning to add new features, such as the ability to create meal plans and to track food waste over time. I'm also planning to make the app more accessible to people in different countries.</a:t>
            </a:r>
          </a:p>
          <a:p>
            <a:pPr algn="l" rtl="0"/>
            <a:endParaRPr lang="en-IN" sz="2800" b="1" i="0" dirty="0">
              <a:solidFill>
                <a:srgbClr val="192325"/>
              </a:solidFill>
              <a:effectLst/>
              <a:highlight>
                <a:srgbClr val="FFFFFF"/>
              </a:highlight>
              <a:latin typeface="Circular"/>
            </a:endParaRPr>
          </a:p>
        </p:txBody>
      </p:sp>
    </p:spTree>
    <p:extLst>
      <p:ext uri="{BB962C8B-B14F-4D97-AF65-F5344CB8AC3E}">
        <p14:creationId xmlns:p14="http://schemas.microsoft.com/office/powerpoint/2010/main" val="6777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3.xml><?xml version="1.0" encoding="utf-8"?>
<a:theme xmlns:a="http://schemas.openxmlformats.org/drawingml/2006/main" name="MS_Startups_FH_PPT_Template FY23">
  <a:themeElements>
    <a:clrScheme name="Microsoft for Startups">
      <a:dk1>
        <a:srgbClr val="3B2E58"/>
      </a:dk1>
      <a:lt1>
        <a:sysClr val="window" lastClr="FFFFFF"/>
      </a:lt1>
      <a:dk2>
        <a:srgbClr val="8661C5"/>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_Startups_FH_PPT_Template FY23" id="{E706C7DA-797F-480A-9133-69151DF85C83}" vid="{E3D1CDB7-75BC-4E6F-873A-BD6C09F6E89D}"/>
    </a:ext>
  </a:extLst>
</a:theme>
</file>

<file path=ppt/theme/theme4.xml><?xml version="1.0" encoding="utf-8"?>
<a:theme xmlns:a="http://schemas.openxmlformats.org/drawingml/2006/main" name="Light">
  <a:themeElements>
    <a:clrScheme name="Microsoft for Startups">
      <a:dk1>
        <a:srgbClr val="3B2E58"/>
      </a:dk1>
      <a:lt1>
        <a:sysClr val="window" lastClr="FFFFFF"/>
      </a:lt1>
      <a:dk2>
        <a:srgbClr val="000000"/>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85B9492C0D7EF4195C931A0FB0AD2F4" ma:contentTypeVersion="17" ma:contentTypeDescription="Create a new document." ma:contentTypeScope="" ma:versionID="868c20c1600237d0d6ef236f6eba85fc">
  <xsd:schema xmlns:xsd="http://www.w3.org/2001/XMLSchema" xmlns:xs="http://www.w3.org/2001/XMLSchema" xmlns:p="http://schemas.microsoft.com/office/2006/metadata/properties" xmlns:ns2="8d8bcb89-110c-418e-bb51-7f95f1182564" xmlns:ns3="7c0babc9-7a7a-47b5-a647-6cd2800917f1" targetNamespace="http://schemas.microsoft.com/office/2006/metadata/properties" ma:root="true" ma:fieldsID="bd14630ddef27cdff1e9412c0b6f091f" ns2:_="" ns3:_="">
    <xsd:import namespace="8d8bcb89-110c-418e-bb51-7f95f1182564"/>
    <xsd:import namespace="7c0babc9-7a7a-47b5-a647-6cd2800917f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8bcb89-110c-418e-bb51-7f95f11825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1472b233-b75e-480f-895d-2146ed98f06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c0babc9-7a7a-47b5-a647-6cd2800917f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e67a3872-2b96-48ba-9a03-257e60bc9f3a}" ma:internalName="TaxCatchAll" ma:showField="CatchAllData" ma:web="7c0babc9-7a7a-47b5-a647-6cd2800917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7c0babc9-7a7a-47b5-a647-6cd2800917f1" xsi:nil="true"/>
    <lcf76f155ced4ddcb4097134ff3c332f xmlns="8d8bcb89-110c-418e-bb51-7f95f1182564">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42EBC73-D8CA-44F6-BF6B-087B84ABD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d8bcb89-110c-418e-bb51-7f95f1182564"/>
    <ds:schemaRef ds:uri="7c0babc9-7a7a-47b5-a647-6cd2800917f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6FBD21B-B558-4589-A6DF-3348B1143415}">
  <ds:schemaRefs>
    <ds:schemaRef ds:uri="http://schemas.microsoft.com/sharepoint/v3/contenttype/forms"/>
  </ds:schemaRefs>
</ds:datastoreItem>
</file>

<file path=customXml/itemProps3.xml><?xml version="1.0" encoding="utf-8"?>
<ds:datastoreItem xmlns:ds="http://schemas.openxmlformats.org/officeDocument/2006/customXml" ds:itemID="{A81EC4BB-E8AF-45E0-9C79-B5C580965ADC}">
  <ds:schemaRefs>
    <ds:schemaRef ds:uri="http://schemas.microsoft.com/office/2006/metadata/properties"/>
    <ds:schemaRef ds:uri="http://schemas.microsoft.com/office/infopath/2007/PartnerControls"/>
    <ds:schemaRef ds:uri="7c0babc9-7a7a-47b5-a647-6cd2800917f1"/>
    <ds:schemaRef ds:uri="8d8bcb89-110c-418e-bb51-7f95f1182564"/>
  </ds:schemaRefs>
</ds:datastoreItem>
</file>

<file path=docProps/app.xml><?xml version="1.0" encoding="utf-8"?>
<Properties xmlns="http://schemas.openxmlformats.org/officeDocument/2006/extended-properties" xmlns:vt="http://schemas.openxmlformats.org/officeDocument/2006/docPropsVTypes">
  <Template>office theme</Template>
  <TotalTime>21</TotalTime>
  <Words>899</Words>
  <Application>Microsoft Macintosh PowerPoint</Application>
  <PresentationFormat>Widescreen</PresentationFormat>
  <Paragraphs>59</Paragraphs>
  <Slides>6</Slides>
  <Notes>6</Notes>
  <HiddenSlides>0</HiddenSlides>
  <MMClips>1</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6</vt:i4>
      </vt:variant>
    </vt:vector>
  </HeadingPairs>
  <TitlesOfParts>
    <vt:vector size="21" baseType="lpstr">
      <vt:lpstr>Arial</vt:lpstr>
      <vt:lpstr>Calibri</vt:lpstr>
      <vt:lpstr>Calibri Light</vt:lpstr>
      <vt:lpstr>Circular</vt:lpstr>
      <vt:lpstr>Consolas</vt:lpstr>
      <vt:lpstr>Quattrocento Sans</vt:lpstr>
      <vt:lpstr>Segoe Pro</vt:lpstr>
      <vt:lpstr>Segoe Pro Semibold</vt:lpstr>
      <vt:lpstr>Segoe UI</vt:lpstr>
      <vt:lpstr>Segoe UI Semibold</vt:lpstr>
      <vt:lpstr>Wingdings</vt:lpstr>
      <vt:lpstr>office theme</vt:lpstr>
      <vt:lpstr>1_White Template</vt:lpstr>
      <vt:lpstr>MS_Startups_FH_PPT_Template FY23</vt:lpstr>
      <vt:lpstr>Light</vt:lpstr>
      <vt:lpstr>Student Ambassador Projects</vt:lpstr>
      <vt:lpstr>Srapid Solution Type: Prototype, App/web</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Abhijat Sarari</cp:lastModifiedBy>
  <cp:revision>102</cp:revision>
  <dcterms:created xsi:type="dcterms:W3CDTF">2013-07-15T20:26:40Z</dcterms:created>
  <dcterms:modified xsi:type="dcterms:W3CDTF">2024-05-25T21:28:24Z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0x010100485B9492C0D7EF4195C931A0FB0AD2F4</vt:lpwstr>
  </property>
  <property fmtid="{D5CDD505-2E9C-101B-9397-08002B2CF9AE}" pid="3" name="MediaServiceImageTags">
    <vt:lpwstr/>
  </property>
</Properties>
</file>

<file path=docProps/thumbnail.jpeg>
</file>